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02ADC-51EF-4375-9E2C-C121624DC706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536D3-AD7C-4E54-959A-AF74BBF2AB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1810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02ADC-51EF-4375-9E2C-C121624DC706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536D3-AD7C-4E54-959A-AF74BBF2AB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3703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02ADC-51EF-4375-9E2C-C121624DC706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536D3-AD7C-4E54-959A-AF74BBF2AB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31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02ADC-51EF-4375-9E2C-C121624DC706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536D3-AD7C-4E54-959A-AF74BBF2AB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7797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02ADC-51EF-4375-9E2C-C121624DC706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536D3-AD7C-4E54-959A-AF74BBF2AB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0739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02ADC-51EF-4375-9E2C-C121624DC706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536D3-AD7C-4E54-959A-AF74BBF2AB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561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02ADC-51EF-4375-9E2C-C121624DC706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536D3-AD7C-4E54-959A-AF74BBF2AB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1177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02ADC-51EF-4375-9E2C-C121624DC706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536D3-AD7C-4E54-959A-AF74BBF2AB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4763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02ADC-51EF-4375-9E2C-C121624DC706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536D3-AD7C-4E54-959A-AF74BBF2AB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373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02ADC-51EF-4375-9E2C-C121624DC706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536D3-AD7C-4E54-959A-AF74BBF2AB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672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02ADC-51EF-4375-9E2C-C121624DC706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536D3-AD7C-4E54-959A-AF74BBF2AB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3092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02ADC-51EF-4375-9E2C-C121624DC706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536D3-AD7C-4E54-959A-AF74BBF2AB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9655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mbine Harvester Farming · Free photo on Pixabay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0989" y="2948708"/>
            <a:ext cx="5043055" cy="336203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56458" y="623454"/>
            <a:ext cx="10997738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Big, Red</a:t>
            </a:r>
          </a:p>
          <a:p>
            <a:pPr algn="ctr"/>
            <a:r>
              <a:rPr lang="en-US" sz="9600" b="1" dirty="0" smtClean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</a:rPr>
              <a:t>Combine Harvester</a:t>
            </a:r>
            <a:endParaRPr lang="en-US" sz="9600" b="1" cap="none" spc="0" dirty="0">
              <a:ln w="22225">
                <a:solidFill>
                  <a:srgbClr val="C00000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pic>
        <p:nvPicPr>
          <p:cNvPr id="6" name="Reception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790008" y="5187943"/>
            <a:ext cx="609600" cy="6096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67146" y="5308077"/>
            <a:ext cx="1604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Click to play: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8822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00000" numSld="999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Widescreen</PresentationFormat>
  <Paragraphs>3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Claire Bunyan</dc:creator>
  <cp:lastModifiedBy>Claire Bunyan</cp:lastModifiedBy>
  <cp:revision>2</cp:revision>
  <dcterms:created xsi:type="dcterms:W3CDTF">2024-10-07T08:35:37Z</dcterms:created>
  <dcterms:modified xsi:type="dcterms:W3CDTF">2024-10-07T08:42:30Z</dcterms:modified>
</cp:coreProperties>
</file>