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81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0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79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73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6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17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6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37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67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9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65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264" y="2193114"/>
            <a:ext cx="4071584" cy="410482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6458" y="623454"/>
            <a:ext cx="1099773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Super Sun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7146" y="5308077"/>
            <a:ext cx="160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to play:</a:t>
            </a:r>
            <a:endParaRPr lang="en-GB" dirty="0"/>
          </a:p>
        </p:txBody>
      </p:sp>
      <p:pic>
        <p:nvPicPr>
          <p:cNvPr id="8" name="Falcons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971502" y="530807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82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Widescreen</PresentationFormat>
  <Paragraphs>2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Bunyan</dc:creator>
  <cp:lastModifiedBy>Claire Bunyan</cp:lastModifiedBy>
  <cp:revision>6</cp:revision>
  <dcterms:created xsi:type="dcterms:W3CDTF">2024-10-07T08:35:37Z</dcterms:created>
  <dcterms:modified xsi:type="dcterms:W3CDTF">2024-10-07T08:48:24Z</dcterms:modified>
</cp:coreProperties>
</file>